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2"/>
  </p:notesMasterIdLst>
  <p:sldIdLst>
    <p:sldId id="256" r:id="rId2"/>
    <p:sldId id="747" r:id="rId3"/>
    <p:sldId id="318" r:id="rId4"/>
    <p:sldId id="321" r:id="rId5"/>
    <p:sldId id="2428" r:id="rId6"/>
    <p:sldId id="761" r:id="rId7"/>
    <p:sldId id="2429" r:id="rId8"/>
    <p:sldId id="325" r:id="rId9"/>
    <p:sldId id="326" r:id="rId10"/>
    <p:sldId id="765" r:id="rId11"/>
    <p:sldId id="2431" r:id="rId12"/>
    <p:sldId id="2432" r:id="rId13"/>
    <p:sldId id="2433" r:id="rId14"/>
    <p:sldId id="2434" r:id="rId15"/>
    <p:sldId id="2435" r:id="rId16"/>
    <p:sldId id="2436" r:id="rId17"/>
    <p:sldId id="777" r:id="rId18"/>
    <p:sldId id="293" r:id="rId19"/>
    <p:sldId id="769" r:id="rId20"/>
    <p:sldId id="2438" r:id="rId21"/>
    <p:sldId id="2439" r:id="rId22"/>
    <p:sldId id="767" r:id="rId23"/>
    <p:sldId id="2430" r:id="rId24"/>
    <p:sldId id="301" r:id="rId25"/>
    <p:sldId id="2440" r:id="rId26"/>
    <p:sldId id="2441" r:id="rId27"/>
    <p:sldId id="302" r:id="rId28"/>
    <p:sldId id="2442" r:id="rId29"/>
    <p:sldId id="2443" r:id="rId30"/>
    <p:sldId id="2418" r:id="rId31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318"/>
            <p14:sldId id="321"/>
            <p14:sldId id="2428"/>
            <p14:sldId id="761"/>
            <p14:sldId id="2429"/>
            <p14:sldId id="325"/>
            <p14:sldId id="326"/>
            <p14:sldId id="765"/>
            <p14:sldId id="2431"/>
            <p14:sldId id="2432"/>
            <p14:sldId id="2433"/>
            <p14:sldId id="2434"/>
            <p14:sldId id="2435"/>
            <p14:sldId id="2436"/>
            <p14:sldId id="777"/>
            <p14:sldId id="293"/>
            <p14:sldId id="769"/>
            <p14:sldId id="2438"/>
            <p14:sldId id="2439"/>
            <p14:sldId id="767"/>
            <p14:sldId id="2430"/>
            <p14:sldId id="301"/>
            <p14:sldId id="2440"/>
            <p14:sldId id="2441"/>
            <p14:sldId id="302"/>
            <p14:sldId id="2442"/>
            <p14:sldId id="2443"/>
            <p14:sldId id="2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F6FD"/>
    <a:srgbClr val="DCDCDC"/>
    <a:srgbClr val="D9D9D9"/>
    <a:srgbClr val="BCEBDF"/>
    <a:srgbClr val="CCFFFF"/>
    <a:srgbClr val="EBFFFF"/>
    <a:srgbClr val="0083EF"/>
    <a:srgbClr val="358971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3" autoAdjust="0"/>
    <p:restoredTop sz="96343" autoAdjust="0"/>
  </p:normalViewPr>
  <p:slideViewPr>
    <p:cSldViewPr>
      <p:cViewPr varScale="1">
        <p:scale>
          <a:sx n="103" d="100"/>
          <a:sy n="103" d="100"/>
        </p:scale>
        <p:origin x="43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25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655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36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73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9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930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45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59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20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33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45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068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7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92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6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64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41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956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9212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2592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524695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70653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91560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99076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721012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598465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6505301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866414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490950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1007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67136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10344472" y="228172"/>
            <a:ext cx="174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  <p:sldLayoutId id="2147483899" r:id="rId38"/>
    <p:sldLayoutId id="2147483910" r:id="rId39"/>
    <p:sldLayoutId id="2147483911" r:id="rId40"/>
    <p:sldLayoutId id="2147483912" r:id="rId41"/>
    <p:sldLayoutId id="2147483913" r:id="rId42"/>
    <p:sldLayoutId id="2147483914" r:id="rId43"/>
    <p:sldLayoutId id="2147483915" r:id="rId44"/>
    <p:sldLayoutId id="2147483917" r:id="rId45"/>
    <p:sldLayoutId id="2147483919" r:id="rId46"/>
    <p:sldLayoutId id="2147483921" r:id="rId47"/>
    <p:sldLayoutId id="2147483923" r:id="rId48"/>
    <p:sldLayoutId id="2147483927" r:id="rId49"/>
    <p:sldLayoutId id="2147483928" r:id="rId50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rgbClr val="0070C0"/>
        </a:buClr>
        <a:buSzPct val="8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rgbClr val="002060"/>
        </a:buClr>
        <a:buSzPct val="100000"/>
        <a:buFont typeface="Wingdings" panose="05000000000000000000" pitchFamily="2" charset="2"/>
        <a:buChar char="§"/>
        <a:defRPr kumimoji="0" sz="17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8FABD1B-FFF6-4899-8529-08355B3B9DA8}"/>
              </a:ext>
            </a:extLst>
          </p:cNvPr>
          <p:cNvSpPr txBox="1"/>
          <p:nvPr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8C067-6CF0-406C-B06B-27EC4E9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54" y="98333"/>
            <a:ext cx="6586975" cy="514227"/>
          </a:xfrm>
        </p:spPr>
        <p:txBody>
          <a:bodyPr/>
          <a:lstStyle/>
          <a:p>
            <a:r>
              <a:rPr lang="ko-KR" altLang="en-US" dirty="0"/>
              <a:t>객체 편집 메서드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BEBFE-F2C5-47AE-856A-DD3F7771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908720"/>
            <a:ext cx="5472608" cy="58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7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8C067-6CF0-406C-B06B-27EC4E9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54" y="98333"/>
            <a:ext cx="6586975" cy="514227"/>
          </a:xfrm>
        </p:spPr>
        <p:txBody>
          <a:bodyPr/>
          <a:lstStyle/>
          <a:p>
            <a:r>
              <a:rPr lang="ko-KR" altLang="en-US" dirty="0"/>
              <a:t>객체 편집 메서드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9BE97-2126-4286-82A1-FF73E61B2DF1}"/>
              </a:ext>
            </a:extLst>
          </p:cNvPr>
          <p:cNvSpPr txBox="1"/>
          <p:nvPr/>
        </p:nvSpPr>
        <p:spPr>
          <a:xfrm>
            <a:off x="1562389" y="1052736"/>
            <a:ext cx="658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before()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insertBefore</a:t>
            </a:r>
            <a:r>
              <a:rPr lang="en-US" altLang="ko-KR" sz="2000" b="1" dirty="0"/>
              <a:t>()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after()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 </a:t>
            </a:r>
            <a:r>
              <a:rPr lang="en-US" altLang="ko-KR" sz="2000" b="1" dirty="0" err="1"/>
              <a:t>insertAfter</a:t>
            </a:r>
            <a:r>
              <a:rPr lang="ko-KR" altLang="en-US" sz="2000" b="1" dirty="0"/>
              <a:t>메서드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D19FFC-7095-448E-B752-21E712DA78EA}"/>
              </a:ext>
            </a:extLst>
          </p:cNvPr>
          <p:cNvSpPr/>
          <p:nvPr/>
        </p:nvSpPr>
        <p:spPr>
          <a:xfrm>
            <a:off x="1634397" y="1772816"/>
            <a:ext cx="9240688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 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"#wrap p:eq(2)"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after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"&lt;p&gt;After&lt;/p&gt;"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"&lt;p&gt;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insertAfter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&lt;/p&gt;"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insertAfter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"#wrap p:eq(1)"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"#wrap p:eq(1)"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before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"&lt;p&gt;Before&lt;/p&gt;"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"&lt;p&gt;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insertBefore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&lt;/p&gt;"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insertBefore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"#wrap p:eq(0)"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"wrap"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181F4-2CFA-42C3-92B9-5672217E5620}"/>
              </a:ext>
            </a:extLst>
          </p:cNvPr>
          <p:cNvSpPr txBox="1"/>
          <p:nvPr/>
        </p:nvSpPr>
        <p:spPr>
          <a:xfrm>
            <a:off x="8691181" y="1231525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jq_select3-9.html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8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8C067-6CF0-406C-B06B-27EC4E9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54" y="98333"/>
            <a:ext cx="6586975" cy="514227"/>
          </a:xfrm>
        </p:spPr>
        <p:txBody>
          <a:bodyPr/>
          <a:lstStyle/>
          <a:p>
            <a:r>
              <a:rPr lang="ko-KR" altLang="en-US" dirty="0"/>
              <a:t>객체 편집 메서드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9BE97-2126-4286-82A1-FF73E61B2DF1}"/>
              </a:ext>
            </a:extLst>
          </p:cNvPr>
          <p:cNvSpPr txBox="1"/>
          <p:nvPr/>
        </p:nvSpPr>
        <p:spPr>
          <a:xfrm>
            <a:off x="1487488" y="1320730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append() / </a:t>
            </a:r>
            <a:r>
              <a:rPr lang="en-US" altLang="ko-KR" sz="2000" b="1" dirty="0" err="1"/>
              <a:t>appendTo</a:t>
            </a:r>
            <a:r>
              <a:rPr lang="en-US" altLang="ko-KR" sz="2000" b="1" dirty="0"/>
              <a:t>() / prepend() / </a:t>
            </a:r>
            <a:r>
              <a:rPr lang="en-US" altLang="ko-KR" sz="2000" b="1" dirty="0" err="1"/>
              <a:t>prependTo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메서드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181F4-2CFA-42C3-92B9-5672217E5620}"/>
              </a:ext>
            </a:extLst>
          </p:cNvPr>
          <p:cNvSpPr txBox="1"/>
          <p:nvPr/>
        </p:nvSpPr>
        <p:spPr>
          <a:xfrm>
            <a:off x="7464152" y="501317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jq_select3-10.html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0010B4-47B8-47FF-855B-B28356CD1272}"/>
              </a:ext>
            </a:extLst>
          </p:cNvPr>
          <p:cNvSpPr/>
          <p:nvPr/>
        </p:nvSpPr>
        <p:spPr>
          <a:xfrm>
            <a:off x="1775520" y="2210155"/>
            <a:ext cx="8352928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 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"&lt;li&gt;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appendTo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&lt;/li&gt;"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appendTo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listZone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listZone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prepend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"&lt;li&gt;prepend&lt;/li&gt;"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&lt;ul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listZone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리스트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86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8C067-6CF0-406C-B06B-27EC4E9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54" y="98333"/>
            <a:ext cx="6586975" cy="514227"/>
          </a:xfrm>
        </p:spPr>
        <p:txBody>
          <a:bodyPr/>
          <a:lstStyle/>
          <a:p>
            <a:r>
              <a:rPr lang="ko-KR" altLang="en-US" dirty="0"/>
              <a:t>객체 편집 메서드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9BE97-2126-4286-82A1-FF73E61B2DF1}"/>
              </a:ext>
            </a:extLst>
          </p:cNvPr>
          <p:cNvSpPr txBox="1"/>
          <p:nvPr/>
        </p:nvSpPr>
        <p:spPr>
          <a:xfrm>
            <a:off x="1775520" y="908720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clone() / empty() / remove() </a:t>
            </a:r>
            <a:r>
              <a:rPr lang="ko-KR" altLang="en-US" sz="2000" b="1" dirty="0"/>
              <a:t>메서드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181F4-2CFA-42C3-92B9-5672217E5620}"/>
              </a:ext>
            </a:extLst>
          </p:cNvPr>
          <p:cNvSpPr txBox="1"/>
          <p:nvPr/>
        </p:nvSpPr>
        <p:spPr>
          <a:xfrm>
            <a:off x="8216081" y="1917977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jq_select3-11.html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DF041D-5314-4879-B8A0-14D2483B4CC1}"/>
              </a:ext>
            </a:extLst>
          </p:cNvPr>
          <p:cNvSpPr/>
          <p:nvPr/>
        </p:nvSpPr>
        <p:spPr>
          <a:xfrm>
            <a:off x="1055440" y="1612703"/>
            <a:ext cx="6984776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 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copyObj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".box1"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children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clone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".box2"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remove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 );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".box3"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empty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".box3"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copyObj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DD699B-ED44-428C-B03B-FFB6471D9198}"/>
              </a:ext>
            </a:extLst>
          </p:cNvPr>
          <p:cNvSpPr/>
          <p:nvPr/>
        </p:nvSpPr>
        <p:spPr>
          <a:xfrm>
            <a:off x="7032104" y="2636912"/>
            <a:ext cx="3683749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"box1"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"box2"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"box3"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12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8C067-6CF0-406C-B06B-27EC4E9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54" y="98333"/>
            <a:ext cx="6586975" cy="514227"/>
          </a:xfrm>
        </p:spPr>
        <p:txBody>
          <a:bodyPr/>
          <a:lstStyle/>
          <a:p>
            <a:r>
              <a:rPr lang="ko-KR" altLang="en-US" dirty="0"/>
              <a:t>객체 편집 메서드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9BE97-2126-4286-82A1-FF73E61B2DF1}"/>
              </a:ext>
            </a:extLst>
          </p:cNvPr>
          <p:cNvSpPr txBox="1"/>
          <p:nvPr/>
        </p:nvSpPr>
        <p:spPr>
          <a:xfrm>
            <a:off x="1775520" y="889843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replaceall</a:t>
            </a:r>
            <a:r>
              <a:rPr lang="en-US" altLang="ko-KR" sz="2000" b="1" dirty="0"/>
              <a:t>() / </a:t>
            </a:r>
            <a:r>
              <a:rPr lang="en-US" altLang="ko-KR" sz="2000" b="1" dirty="0" err="1"/>
              <a:t>replaceWith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메서드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181F4-2CFA-42C3-92B9-5672217E5620}"/>
              </a:ext>
            </a:extLst>
          </p:cNvPr>
          <p:cNvSpPr txBox="1"/>
          <p:nvPr/>
        </p:nvSpPr>
        <p:spPr>
          <a:xfrm>
            <a:off x="7392144" y="551723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jq_select3-12.html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7B62FB-19FC-496D-BA9E-F9A1CCB1E6DE}"/>
              </a:ext>
            </a:extLst>
          </p:cNvPr>
          <p:cNvSpPr/>
          <p:nvPr/>
        </p:nvSpPr>
        <p:spPr>
          <a:xfrm>
            <a:off x="1907704" y="1449866"/>
            <a:ext cx="8376592" cy="49654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 ){</a:t>
            </a: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"h2"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replaceWith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"&lt;h3&gt;replace method&lt;/h3&gt;"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"&lt;p&gt;Change&lt;/p&gt;"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replaceAll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"div"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&lt;section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"box1"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&lt;/section&gt;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&lt;section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"box2"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제목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   </a:t>
            </a: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&lt;/section&gt;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2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8C067-6CF0-406C-B06B-27EC4E9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54" y="98333"/>
            <a:ext cx="6586975" cy="514227"/>
          </a:xfrm>
        </p:spPr>
        <p:txBody>
          <a:bodyPr/>
          <a:lstStyle/>
          <a:p>
            <a:r>
              <a:rPr lang="ko-KR" altLang="en-US" dirty="0"/>
              <a:t>객체 편집 메서드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9BE97-2126-4286-82A1-FF73E61B2DF1}"/>
              </a:ext>
            </a:extLst>
          </p:cNvPr>
          <p:cNvSpPr txBox="1"/>
          <p:nvPr/>
        </p:nvSpPr>
        <p:spPr>
          <a:xfrm>
            <a:off x="1775520" y="889843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unwrap() / wrap() / </a:t>
            </a:r>
            <a:r>
              <a:rPr lang="en-US" altLang="ko-KR" sz="2000" b="1" dirty="0" err="1"/>
              <a:t>wrapAll</a:t>
            </a:r>
            <a:r>
              <a:rPr lang="en-US" altLang="ko-KR" sz="2000" b="1" dirty="0"/>
              <a:t>() / </a:t>
            </a:r>
            <a:r>
              <a:rPr lang="en-US" altLang="ko-KR" sz="2000" b="1" dirty="0" err="1"/>
              <a:t>wrapInner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메서드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181F4-2CFA-42C3-92B9-5672217E5620}"/>
              </a:ext>
            </a:extLst>
          </p:cNvPr>
          <p:cNvSpPr txBox="1"/>
          <p:nvPr/>
        </p:nvSpPr>
        <p:spPr>
          <a:xfrm>
            <a:off x="7032104" y="1815503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jq_select3-13.html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56FF37-16F9-4CDE-B649-2BAD5AB1648B}"/>
              </a:ext>
            </a:extLst>
          </p:cNvPr>
          <p:cNvSpPr/>
          <p:nvPr/>
        </p:nvSpPr>
        <p:spPr>
          <a:xfrm>
            <a:off x="1346794" y="1700808"/>
            <a:ext cx="4965230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 ){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"strong"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unwrap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 );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".ct1"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wrap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"&lt;div /&gt;"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".ct2"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wrapAll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"&lt;div /&gt;"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"li"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wrapInner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"&lt;h3 /&gt;"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&lt;style&gt;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E5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 err="1">
                <a:solidFill>
                  <a:srgbClr val="0451A5"/>
                </a:solidFill>
                <a:latin typeface="Consolas" panose="020B0609020204030204" pitchFamily="49" charset="0"/>
              </a:rPr>
              <a:t>aqua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&lt;/style&gt;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5ECF0D-5720-4749-A9A3-F1F8020FC7A5}"/>
              </a:ext>
            </a:extLst>
          </p:cNvPr>
          <p:cNvSpPr/>
          <p:nvPr/>
        </p:nvSpPr>
        <p:spPr>
          <a:xfrm>
            <a:off x="6254741" y="2492896"/>
            <a:ext cx="5256584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"tit_1"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&lt;strong&gt;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객체 조작 및 생성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&lt;/strong&gt;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"ct1"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"ct1"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"ct2"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"ct2"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353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C08C067-6CF0-406C-B06B-27EC4E9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54" y="98333"/>
            <a:ext cx="6586975" cy="514227"/>
          </a:xfrm>
        </p:spPr>
        <p:txBody>
          <a:bodyPr/>
          <a:lstStyle/>
          <a:p>
            <a:r>
              <a:rPr lang="ko-KR" altLang="en-US" dirty="0"/>
              <a:t>객체 편집 메서드 </a:t>
            </a:r>
            <a:r>
              <a:rPr lang="ko-KR" altLang="en-US" dirty="0" err="1"/>
              <a:t>총실습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E5A347-D821-4E3F-9B1B-822426250A55}"/>
              </a:ext>
            </a:extLst>
          </p:cNvPr>
          <p:cNvSpPr/>
          <p:nvPr/>
        </p:nvSpPr>
        <p:spPr>
          <a:xfrm>
            <a:off x="47328" y="908720"/>
            <a:ext cx="6840760" cy="56938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".wrap_1 p:first"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".wrap_1 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p.active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removeClass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"active"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addClass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"on"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".wrap_1 p:eq(2) a"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attr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"http://www.naver.com"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".wrap_1 p:eq(3) input"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val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"Korea"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".wrap_2 p:first"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after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"&lt;p&gt;After(</a:t>
            </a:r>
            <a:r>
              <a:rPr lang="ko-KR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추가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1)&lt;/p&gt;"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".wrap_2 p:first"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before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"&lt;p&gt;Before(</a:t>
            </a:r>
            <a:r>
              <a:rPr lang="ko-KR" alt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추가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2)&lt;/p&gt;"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".wrap_3 p"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unwrap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wrapInner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"&lt;strong/&gt;"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94C5F0-F4DA-491E-936D-8823582C7930}"/>
              </a:ext>
            </a:extLst>
          </p:cNvPr>
          <p:cNvSpPr/>
          <p:nvPr/>
        </p:nvSpPr>
        <p:spPr>
          <a:xfrm>
            <a:off x="6816080" y="1052736"/>
            <a:ext cx="5256584" cy="51706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"wrap_1"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텍스트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"active"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네이버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"Hello"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"wrap_2"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"wrap_3"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181F4-2CFA-42C3-92B9-5672217E5620}"/>
              </a:ext>
            </a:extLst>
          </p:cNvPr>
          <p:cNvSpPr txBox="1"/>
          <p:nvPr/>
        </p:nvSpPr>
        <p:spPr>
          <a:xfrm>
            <a:off x="8688288" y="597327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jq_select_last.html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8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CF055E9-55D7-46E9-9A83-DAF3D3950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3567935"/>
            <a:ext cx="5879976" cy="30316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ko-KR" altLang="en-US" dirty="0"/>
              <a:t>이벤트 등록 메서드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E5808-3177-4173-96F1-F598CA523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8" y="692696"/>
            <a:ext cx="6048672" cy="58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4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19" y="1726823"/>
            <a:ext cx="8523362" cy="243796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5519967" y="1726822"/>
            <a:ext cx="576034" cy="3880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0" y="1465226"/>
            <a:ext cx="313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이벤트 적용 대상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4223890" y="4025869"/>
            <a:ext cx="864051" cy="5760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87941" y="4439826"/>
            <a:ext cx="313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이벤트 처리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9903" y="2657789"/>
            <a:ext cx="3131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+ </a:t>
            </a:r>
            <a:r>
              <a:rPr lang="ko-KR" altLang="en-US" sz="20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이벤트 등록 </a:t>
            </a:r>
            <a:r>
              <a:rPr lang="ko-KR" altLang="en-US" sz="2000" dirty="0" err="1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메서드</a:t>
            </a:r>
            <a:r>
              <a:rPr lang="en-US" altLang="ko-KR" sz="2000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(click)</a:t>
            </a:r>
            <a:endParaRPr lang="ko-KR" altLang="en-US" sz="2000" dirty="0">
              <a:solidFill>
                <a:srgbClr val="FF0000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6473B6-BADB-447F-8B82-79E152F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219" y="83541"/>
            <a:ext cx="5086768" cy="929742"/>
          </a:xfrm>
        </p:spPr>
        <p:txBody>
          <a:bodyPr/>
          <a:lstStyle/>
          <a:p>
            <a:r>
              <a:rPr lang="ko-KR" altLang="en-US" dirty="0"/>
              <a:t>이벤트 등록 </a:t>
            </a:r>
            <a:r>
              <a:rPr lang="ko-KR" altLang="en-US" dirty="0" err="1"/>
              <a:t>메서드란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51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07D6067-478E-45E6-BB09-A79761A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04" y="98332"/>
            <a:ext cx="7893119" cy="1015663"/>
          </a:xfrm>
        </p:spPr>
        <p:txBody>
          <a:bodyPr/>
          <a:lstStyle/>
          <a:p>
            <a:r>
              <a:rPr lang="ko-KR" altLang="en-US" sz="2800" dirty="0"/>
              <a:t>단독 이벤트</a:t>
            </a:r>
            <a:br>
              <a:rPr lang="ko-KR" altLang="en-US" sz="2800" dirty="0"/>
            </a:br>
            <a:endParaRPr lang="ko-KR" altLang="en-US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334141-688C-435F-A394-802CE8B0845B}"/>
              </a:ext>
            </a:extLst>
          </p:cNvPr>
          <p:cNvSpPr/>
          <p:nvPr/>
        </p:nvSpPr>
        <p:spPr>
          <a:xfrm>
            <a:off x="911424" y="1296662"/>
            <a:ext cx="6096000" cy="464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click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"#f00"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"mouseover focus"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"#0f0"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mouseout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 blur"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"#000"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  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7DABFC8-6915-4BA0-9819-536D8E020FD5}"/>
              </a:ext>
            </a:extLst>
          </p:cNvPr>
          <p:cNvSpPr/>
          <p:nvPr/>
        </p:nvSpPr>
        <p:spPr>
          <a:xfrm>
            <a:off x="6096000" y="3494471"/>
            <a:ext cx="5328592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버튼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"btn2"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버튼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A1AFDB-BD4D-4AE2-BE30-DD826990D6E3}"/>
              </a:ext>
            </a:extLst>
          </p:cNvPr>
          <p:cNvSpPr txBox="1"/>
          <p:nvPr/>
        </p:nvSpPr>
        <p:spPr>
          <a:xfrm>
            <a:off x="7320136" y="212064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jq_event1-1.html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9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50424" y="-27384"/>
            <a:ext cx="2592288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내용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335360" y="2715300"/>
            <a:ext cx="1872208" cy="1880372"/>
          </a:xfrm>
          <a:prstGeom prst="rect">
            <a:avLst/>
          </a:prstGeom>
        </p:spPr>
        <p:txBody>
          <a:bodyPr vert="horz" anchor="ctr">
            <a:normAutofit fontScale="92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tx1"/>
                </a:solidFill>
              </a:rPr>
              <a:t>11</a:t>
            </a:r>
            <a:r>
              <a:rPr lang="ko-KR" altLang="en-US" sz="66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354672" y="1390983"/>
            <a:ext cx="4585855" cy="4530682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0474B7-6C51-4C7B-8A49-33DF938B2CCA}"/>
              </a:ext>
            </a:extLst>
          </p:cNvPr>
          <p:cNvSpPr txBox="1"/>
          <p:nvPr/>
        </p:nvSpPr>
        <p:spPr>
          <a:xfrm>
            <a:off x="4690616" y="2420888"/>
            <a:ext cx="6040686" cy="2790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 dirty="0"/>
              <a:t>jQuery </a:t>
            </a:r>
            <a:r>
              <a:rPr lang="ko-KR" altLang="en-US" sz="2400" b="1" dirty="0"/>
              <a:t>기본 다지기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 err="1"/>
              <a:t>선택자</a:t>
            </a:r>
            <a:endParaRPr lang="ko-KR" altLang="en-US" sz="2400" b="1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 dirty="0"/>
              <a:t>탐색 </a:t>
            </a:r>
            <a:r>
              <a:rPr lang="ko-KR" altLang="en-US" sz="2400" b="1" dirty="0" err="1"/>
              <a:t>선택자</a:t>
            </a:r>
            <a:endParaRPr lang="en-US" altLang="ko-KR" sz="24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400" b="1" dirty="0"/>
              <a:t>이벤트 등록 메서드 및 그룹 이벤트</a:t>
            </a:r>
            <a:endParaRPr lang="en-US" altLang="ko-KR" sz="24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400" b="1" dirty="0"/>
              <a:t>JavaScript</a:t>
            </a:r>
            <a:r>
              <a:rPr lang="ko-KR" altLang="en-US" sz="2400" b="1" dirty="0"/>
              <a:t> 실습</a:t>
            </a:r>
            <a:endParaRPr lang="en-US" altLang="ko-KR" sz="240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0C0E161-07B8-412B-92DB-CE9B0ECFC479}"/>
              </a:ext>
            </a:extLst>
          </p:cNvPr>
          <p:cNvSpPr txBox="1">
            <a:spLocks/>
          </p:cNvSpPr>
          <p:nvPr/>
        </p:nvSpPr>
        <p:spPr>
          <a:xfrm>
            <a:off x="4447802" y="1259429"/>
            <a:ext cx="3868382" cy="57606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265" dirty="0">
                <a:solidFill>
                  <a:schemeClr val="tx1"/>
                </a:solidFill>
              </a:rPr>
              <a:t>jQuery </a:t>
            </a:r>
            <a:r>
              <a:rPr lang="ko-KR" altLang="en-US" sz="3265" dirty="0">
                <a:solidFill>
                  <a:schemeClr val="tx1"/>
                </a:solidFill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07D6067-478E-45E6-BB09-A79761A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04" y="98332"/>
            <a:ext cx="7893119" cy="1015663"/>
          </a:xfrm>
        </p:spPr>
        <p:txBody>
          <a:bodyPr/>
          <a:lstStyle/>
          <a:p>
            <a:r>
              <a:rPr lang="ko-KR" altLang="en-US" sz="2800" dirty="0"/>
              <a:t>강제 이벤트 </a:t>
            </a:r>
            <a:br>
              <a:rPr lang="ko-KR" altLang="en-US" sz="2800" dirty="0"/>
            </a:b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7B185-6336-4B21-B693-B1F56E23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66" y="764704"/>
            <a:ext cx="8523809" cy="9619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42B57B-EE53-4A98-B425-AB10A70B7603}"/>
              </a:ext>
            </a:extLst>
          </p:cNvPr>
          <p:cNvSpPr/>
          <p:nvPr/>
        </p:nvSpPr>
        <p:spPr>
          <a:xfrm>
            <a:off x="695400" y="1806994"/>
            <a:ext cx="6096000" cy="4616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click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"#f00"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"mouseover focus"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"#0f0"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click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  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trigger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"mouseover"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11BDD5-9063-4057-9EA6-4FB49D5AE374}"/>
              </a:ext>
            </a:extLst>
          </p:cNvPr>
          <p:cNvSpPr/>
          <p:nvPr/>
        </p:nvSpPr>
        <p:spPr>
          <a:xfrm>
            <a:off x="6312024" y="3356992"/>
            <a:ext cx="5184576" cy="2893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버튼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"btn2"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버튼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B57AD-5C9F-4FE1-8420-2D8F2BF6E671}"/>
              </a:ext>
            </a:extLst>
          </p:cNvPr>
          <p:cNvSpPr txBox="1"/>
          <p:nvPr/>
        </p:nvSpPr>
        <p:spPr>
          <a:xfrm>
            <a:off x="7176120" y="239298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jq_event1-2.html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785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07D6067-478E-45E6-BB09-A79761A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104" y="98332"/>
            <a:ext cx="7893119" cy="1015663"/>
          </a:xfrm>
        </p:spPr>
        <p:txBody>
          <a:bodyPr/>
          <a:lstStyle/>
          <a:p>
            <a:r>
              <a:rPr lang="ko-KR" altLang="en-US" sz="2800" dirty="0"/>
              <a:t>이벤트 제거</a:t>
            </a:r>
            <a:br>
              <a:rPr lang="ko-KR" altLang="en-US" sz="2800" dirty="0"/>
            </a:b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B57AD-5C9F-4FE1-8420-2D8F2BF6E671}"/>
              </a:ext>
            </a:extLst>
          </p:cNvPr>
          <p:cNvSpPr txBox="1"/>
          <p:nvPr/>
        </p:nvSpPr>
        <p:spPr>
          <a:xfrm>
            <a:off x="7176120" y="239298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jq_event1-3.html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EA7A17-6288-4582-BC32-906E60A0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21" y="886948"/>
            <a:ext cx="8504762" cy="6380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676755-C0C8-4CF6-8DF1-1AE10B440E8E}"/>
              </a:ext>
            </a:extLst>
          </p:cNvPr>
          <p:cNvSpPr/>
          <p:nvPr/>
        </p:nvSpPr>
        <p:spPr>
          <a:xfrm>
            <a:off x="911424" y="1902611"/>
            <a:ext cx="5256584" cy="4616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click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"#f00"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"mouseover focus"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next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"#0f0"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off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off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"mouseover focus"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    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5CE805-A366-4FC6-8C48-51D9068AE146}"/>
              </a:ext>
            </a:extLst>
          </p:cNvPr>
          <p:cNvSpPr/>
          <p:nvPr/>
        </p:nvSpPr>
        <p:spPr>
          <a:xfrm>
            <a:off x="5951984" y="3501008"/>
            <a:ext cx="6096000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버튼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"btn2"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버튼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30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11" y="836712"/>
            <a:ext cx="7053178" cy="5319437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95FD9EF-CE32-4E10-8921-4D03D35C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2"/>
            <a:ext cx="8881780" cy="929742"/>
          </a:xfrm>
        </p:spPr>
        <p:txBody>
          <a:bodyPr/>
          <a:lstStyle/>
          <a:p>
            <a:r>
              <a:rPr lang="ko-KR" altLang="en-US" dirty="0"/>
              <a:t>이벤트 등록 방식 알아보기 ─ </a:t>
            </a:r>
            <a:r>
              <a:rPr lang="ko-KR" altLang="en-US" sz="2177" dirty="0">
                <a:solidFill>
                  <a:srgbClr val="FFFF00"/>
                </a:solidFill>
              </a:rPr>
              <a:t>그룹</a:t>
            </a:r>
            <a:r>
              <a:rPr lang="ko-KR" altLang="en-US" dirty="0"/>
              <a:t> </a:t>
            </a:r>
            <a:r>
              <a:rPr lang="ko-KR" altLang="en-US" sz="2177" dirty="0">
                <a:solidFill>
                  <a:srgbClr val="FFFF00"/>
                </a:solidFill>
              </a:rPr>
              <a:t>이벤트 등록 메서드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73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5FD9EF-CE32-4E10-8921-4D03D35C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2"/>
            <a:ext cx="8881780" cy="954107"/>
          </a:xfrm>
        </p:spPr>
        <p:txBody>
          <a:bodyPr/>
          <a:lstStyle/>
          <a:p>
            <a:r>
              <a:rPr lang="ko-KR" altLang="en-US" sz="2400" dirty="0"/>
              <a:t>그룹</a:t>
            </a:r>
            <a:r>
              <a:rPr lang="ko-KR" altLang="en-US" sz="2800" dirty="0"/>
              <a:t> </a:t>
            </a:r>
            <a:r>
              <a:rPr lang="ko-KR" altLang="en-US" sz="2400" dirty="0"/>
              <a:t>이벤트 등록 메서드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F8A8E-3A18-4E4C-8287-4811BD039DFD}"/>
              </a:ext>
            </a:extLst>
          </p:cNvPr>
          <p:cNvSpPr txBox="1"/>
          <p:nvPr/>
        </p:nvSpPr>
        <p:spPr>
          <a:xfrm>
            <a:off x="839416" y="1028074"/>
            <a:ext cx="6131858" cy="5509200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"mouseover"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background-color"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mouseout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background"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background-color"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"aqua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background"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55B48-3DC6-4DC9-92DF-0A77DAEC25DC}"/>
              </a:ext>
            </a:extLst>
          </p:cNvPr>
          <p:cNvSpPr txBox="1"/>
          <p:nvPr/>
        </p:nvSpPr>
        <p:spPr>
          <a:xfrm>
            <a:off x="6168008" y="4475171"/>
            <a:ext cx="5472608" cy="206210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Mouse Over/Mouse Out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Hover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"txt2"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C5CBB-DF1D-4D79-BDE6-0B9DDB58C382}"/>
              </a:ext>
            </a:extLst>
          </p:cNvPr>
          <p:cNvSpPr txBox="1"/>
          <p:nvPr/>
        </p:nvSpPr>
        <p:spPr>
          <a:xfrm>
            <a:off x="7536160" y="1011573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jq_event1-group.html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07483-145D-485F-83D3-84E581EAC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858" y="1801958"/>
            <a:ext cx="3345425" cy="23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1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489" y="816712"/>
            <a:ext cx="7445022" cy="55383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39B9F1-FE39-44EE-A7FE-988BF440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782" y="89338"/>
            <a:ext cx="9992003" cy="929742"/>
          </a:xfrm>
        </p:spPr>
        <p:txBody>
          <a:bodyPr/>
          <a:lstStyle/>
          <a:p>
            <a:r>
              <a:rPr lang="ko-KR" altLang="en-US" dirty="0"/>
              <a:t>마우스 이벤트 ─ </a:t>
            </a:r>
            <a:r>
              <a:rPr lang="en-US" altLang="ko-KR" sz="2177" dirty="0">
                <a:solidFill>
                  <a:srgbClr val="FFFF00"/>
                </a:solidFill>
              </a:rPr>
              <a:t>mouseover( ) / </a:t>
            </a:r>
            <a:r>
              <a:rPr lang="en-US" altLang="ko-KR" sz="2177" dirty="0" err="1">
                <a:solidFill>
                  <a:srgbClr val="FFFF00"/>
                </a:solidFill>
              </a:rPr>
              <a:t>mouseout</a:t>
            </a:r>
            <a:r>
              <a:rPr lang="en-US" altLang="ko-KR" sz="2177" dirty="0">
                <a:solidFill>
                  <a:srgbClr val="FFFF00"/>
                </a:solidFill>
              </a:rPr>
              <a:t>( ) / hover( ) </a:t>
            </a:r>
            <a:r>
              <a:rPr lang="ko-KR" altLang="en-US" sz="2177" dirty="0">
                <a:solidFill>
                  <a:srgbClr val="FFFF00"/>
                </a:solidFill>
              </a:rPr>
              <a:t>이벤트 메서드</a:t>
            </a:r>
            <a:br>
              <a:rPr lang="ko-KR" altLang="en-US" sz="2177" dirty="0">
                <a:solidFill>
                  <a:srgbClr val="FFFF00"/>
                </a:solidFill>
              </a:rPr>
            </a:b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65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9B9F1-FE39-44EE-A7FE-988BF440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16632"/>
            <a:ext cx="3849042" cy="929742"/>
          </a:xfrm>
        </p:spPr>
        <p:txBody>
          <a:bodyPr/>
          <a:lstStyle/>
          <a:p>
            <a:r>
              <a:rPr lang="ko-KR" altLang="en-US" dirty="0"/>
              <a:t>마우스 이벤트</a:t>
            </a:r>
            <a:br>
              <a:rPr lang="ko-KR" altLang="en-US" sz="2177" dirty="0">
                <a:solidFill>
                  <a:srgbClr val="FFFF00"/>
                </a:solidFill>
              </a:rPr>
            </a:b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39E0C1-67ED-4229-8054-5F40B3D0C222}"/>
              </a:ext>
            </a:extLst>
          </p:cNvPr>
          <p:cNvSpPr/>
          <p:nvPr/>
        </p:nvSpPr>
        <p:spPr>
          <a:xfrm>
            <a:off x="263352" y="698789"/>
            <a:ext cx="6552728" cy="44319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".txt1"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"background-color"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"#ff0"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"click"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".txt2"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"background-color"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"#0ff"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".btn3"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dblclick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".txt3"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"background-color"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"#0f0"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A87BB8-E64D-4B54-815F-86A84AA36139}"/>
              </a:ext>
            </a:extLst>
          </p:cNvPr>
          <p:cNvSpPr/>
          <p:nvPr/>
        </p:nvSpPr>
        <p:spPr>
          <a:xfrm>
            <a:off x="6223001" y="3789040"/>
            <a:ext cx="6096000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"http://www.inhatc.ac.kr/"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버튼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"txt1"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"http://www.naver.com/"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"btn2"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버튼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"txt2"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"btn3"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버튼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"txt3"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6DC32-4251-4DCC-A111-880134E83046}"/>
              </a:ext>
            </a:extLst>
          </p:cNvPr>
          <p:cNvSpPr txBox="1"/>
          <p:nvPr/>
        </p:nvSpPr>
        <p:spPr>
          <a:xfrm>
            <a:off x="7752184" y="299695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jq_event1-5.html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50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9B9F1-FE39-44EE-A7FE-988BF440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16632"/>
            <a:ext cx="3849042" cy="929742"/>
          </a:xfrm>
        </p:spPr>
        <p:txBody>
          <a:bodyPr/>
          <a:lstStyle/>
          <a:p>
            <a:r>
              <a:rPr lang="ko-KR" altLang="en-US" dirty="0"/>
              <a:t>마우스 이벤트</a:t>
            </a:r>
            <a:br>
              <a:rPr lang="ko-KR" altLang="en-US" sz="2177" dirty="0">
                <a:solidFill>
                  <a:srgbClr val="FFFF00"/>
                </a:solidFill>
              </a:rPr>
            </a:b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6DC32-4251-4DCC-A111-880134E83046}"/>
              </a:ext>
            </a:extLst>
          </p:cNvPr>
          <p:cNvSpPr txBox="1"/>
          <p:nvPr/>
        </p:nvSpPr>
        <p:spPr>
          <a:xfrm>
            <a:off x="6384032" y="358662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jq_event1-6.html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C8829B-1E61-4A15-8086-22AE7C3FCCC7}"/>
              </a:ext>
            </a:extLst>
          </p:cNvPr>
          <p:cNvSpPr/>
          <p:nvPr/>
        </p:nvSpPr>
        <p:spPr>
          <a:xfrm>
            <a:off x="407368" y="1124744"/>
            <a:ext cx="5472608" cy="5693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"mouseover"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 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".txt1"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background-color"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"yellow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mouseout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 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".txt1"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background"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"none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".btn2"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hover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".txt2"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background-color"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"aqua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},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".txt2"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background"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"none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78A7CE-C99E-4D4D-B058-27E7322608B0}"/>
              </a:ext>
            </a:extLst>
          </p:cNvPr>
          <p:cNvSpPr/>
          <p:nvPr/>
        </p:nvSpPr>
        <p:spPr>
          <a:xfrm>
            <a:off x="5519936" y="4509120"/>
            <a:ext cx="6096000" cy="18466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Mouse Over/Mouse Out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"txt1"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&lt;p&gt;&lt;button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"btn2"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Hover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"txt2"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36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88517-7CA8-4993-90C9-95F38751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3"/>
            <a:ext cx="7893119" cy="932931"/>
          </a:xfrm>
        </p:spPr>
        <p:txBody>
          <a:bodyPr/>
          <a:lstStyle/>
          <a:p>
            <a:r>
              <a:rPr lang="ko-KR" altLang="en-US" dirty="0"/>
              <a:t>이벤트 객체와 종류 ─ 마우스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89CC2-E7F4-47DD-B221-71126DFF5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25" y="1013131"/>
            <a:ext cx="9003807" cy="346128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B4DAA6-1005-4A58-BBC2-CB3FBCAC0F51}"/>
              </a:ext>
            </a:extLst>
          </p:cNvPr>
          <p:cNvCxnSpPr/>
          <p:nvPr/>
        </p:nvCxnSpPr>
        <p:spPr>
          <a:xfrm>
            <a:off x="1897544" y="177954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02F22E1-D9C6-453C-8902-51B46B64C958}"/>
              </a:ext>
            </a:extLst>
          </p:cNvPr>
          <p:cNvCxnSpPr/>
          <p:nvPr/>
        </p:nvCxnSpPr>
        <p:spPr>
          <a:xfrm>
            <a:off x="1897544" y="211076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D28968-BFA8-4CFC-B592-97EA72C1B34D}"/>
              </a:ext>
            </a:extLst>
          </p:cNvPr>
          <p:cNvCxnSpPr/>
          <p:nvPr/>
        </p:nvCxnSpPr>
        <p:spPr>
          <a:xfrm>
            <a:off x="1897544" y="244199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AA2AA3-FC87-40FC-B5A5-129034584978}"/>
              </a:ext>
            </a:extLst>
          </p:cNvPr>
          <p:cNvCxnSpPr/>
          <p:nvPr/>
        </p:nvCxnSpPr>
        <p:spPr>
          <a:xfrm>
            <a:off x="1897544" y="277321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75A589-04C4-47F9-AE5B-2B017D67C913}"/>
              </a:ext>
            </a:extLst>
          </p:cNvPr>
          <p:cNvCxnSpPr/>
          <p:nvPr/>
        </p:nvCxnSpPr>
        <p:spPr>
          <a:xfrm>
            <a:off x="1897544" y="310444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500F2B-3860-4BBB-A90F-3D2682AAACA0}"/>
              </a:ext>
            </a:extLst>
          </p:cNvPr>
          <p:cNvCxnSpPr/>
          <p:nvPr/>
        </p:nvCxnSpPr>
        <p:spPr>
          <a:xfrm>
            <a:off x="1897544" y="343566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3310389-5B20-4C5A-971E-4DEF0E74670C}"/>
              </a:ext>
            </a:extLst>
          </p:cNvPr>
          <p:cNvCxnSpPr/>
          <p:nvPr/>
        </p:nvCxnSpPr>
        <p:spPr>
          <a:xfrm>
            <a:off x="1897544" y="376689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FFB730F-539E-4E7B-87C0-8BAABD5B67BB}"/>
              </a:ext>
            </a:extLst>
          </p:cNvPr>
          <p:cNvCxnSpPr/>
          <p:nvPr/>
        </p:nvCxnSpPr>
        <p:spPr>
          <a:xfrm>
            <a:off x="1897544" y="409811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800DC5A9-FF82-45E2-99D7-426EEA4F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25" y="4690368"/>
            <a:ext cx="8928293" cy="137189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3972DE1-C4B4-41D5-8808-0446D2AC37D3}"/>
              </a:ext>
            </a:extLst>
          </p:cNvPr>
          <p:cNvCxnSpPr/>
          <p:nvPr/>
        </p:nvCxnSpPr>
        <p:spPr>
          <a:xfrm>
            <a:off x="1897544" y="5388216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7C4851-03D1-444A-8C8D-A5BABD5E2C98}"/>
              </a:ext>
            </a:extLst>
          </p:cNvPr>
          <p:cNvCxnSpPr/>
          <p:nvPr/>
        </p:nvCxnSpPr>
        <p:spPr>
          <a:xfrm>
            <a:off x="1897544" y="5714752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0E9E8E-E50F-475F-9C81-6E82F1422665}"/>
              </a:ext>
            </a:extLst>
          </p:cNvPr>
          <p:cNvCxnSpPr/>
          <p:nvPr/>
        </p:nvCxnSpPr>
        <p:spPr>
          <a:xfrm>
            <a:off x="1897544" y="6069622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13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9B9F1-FE39-44EE-A7FE-988BF440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16632"/>
            <a:ext cx="3849042" cy="929742"/>
          </a:xfrm>
        </p:spPr>
        <p:txBody>
          <a:bodyPr/>
          <a:lstStyle/>
          <a:p>
            <a:r>
              <a:rPr lang="ko-KR" altLang="en-US" dirty="0"/>
              <a:t>마우스 이벤트</a:t>
            </a:r>
            <a:br>
              <a:rPr lang="ko-KR" altLang="en-US" sz="2177" dirty="0">
                <a:solidFill>
                  <a:srgbClr val="FFFF00"/>
                </a:solidFill>
              </a:rPr>
            </a:b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6DC32-4251-4DCC-A111-880134E83046}"/>
              </a:ext>
            </a:extLst>
          </p:cNvPr>
          <p:cNvSpPr txBox="1"/>
          <p:nvPr/>
        </p:nvSpPr>
        <p:spPr>
          <a:xfrm>
            <a:off x="6672064" y="155679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jq_event1-7.html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05B14-BE98-4177-9B64-FF1B662A9BE8}"/>
              </a:ext>
            </a:extLst>
          </p:cNvPr>
          <p:cNvSpPr txBox="1"/>
          <p:nvPr/>
        </p:nvSpPr>
        <p:spPr>
          <a:xfrm>
            <a:off x="767408" y="960850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mouseenter</a:t>
            </a:r>
            <a:r>
              <a:rPr lang="en-US" altLang="ko-KR" sz="2000" b="1" dirty="0"/>
              <a:t>() / </a:t>
            </a:r>
            <a:r>
              <a:rPr lang="en-US" altLang="ko-KR" sz="2000" b="1" dirty="0" err="1"/>
              <a:t>mouseleave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이벤트 메서드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EEEB6A-C78A-4D3D-8C1A-CE5049D97D6B}"/>
              </a:ext>
            </a:extLst>
          </p:cNvPr>
          <p:cNvSpPr/>
          <p:nvPr/>
        </p:nvSpPr>
        <p:spPr>
          <a:xfrm>
            <a:off x="642259" y="1675546"/>
            <a:ext cx="5184576" cy="33855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"#box_1"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mouseout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"#box_1"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background-color"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"yellow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"#box_2"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mouseleave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"#box_2"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background-color"</a:t>
            </a:r>
            <a:r>
              <a:rPr lang="en-US" altLang="ko-KR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"pink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E9824C-AF9C-46BF-9221-9E46C7A4C2E7}"/>
              </a:ext>
            </a:extLst>
          </p:cNvPr>
          <p:cNvSpPr/>
          <p:nvPr/>
        </p:nvSpPr>
        <p:spPr>
          <a:xfrm>
            <a:off x="6312024" y="2272611"/>
            <a:ext cx="5238667" cy="3877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mouseout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"box_1"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mouseleave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"box_2"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&lt;p&gt;&lt;a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내용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&lt;/a&gt;&lt;/p&gt;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35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9B9F1-FE39-44EE-A7FE-988BF4400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16632"/>
            <a:ext cx="3849042" cy="929742"/>
          </a:xfrm>
        </p:spPr>
        <p:txBody>
          <a:bodyPr/>
          <a:lstStyle/>
          <a:p>
            <a:r>
              <a:rPr lang="ko-KR" altLang="en-US" dirty="0"/>
              <a:t>마우스 이벤트</a:t>
            </a:r>
            <a:br>
              <a:rPr lang="ko-KR" altLang="en-US" sz="2177" dirty="0">
                <a:solidFill>
                  <a:srgbClr val="FFFF00"/>
                </a:solidFill>
              </a:rPr>
            </a:b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6DC32-4251-4DCC-A111-880134E83046}"/>
              </a:ext>
            </a:extLst>
          </p:cNvPr>
          <p:cNvSpPr txBox="1"/>
          <p:nvPr/>
        </p:nvSpPr>
        <p:spPr>
          <a:xfrm>
            <a:off x="8256240" y="182330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jq_event1-8.html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05B14-BE98-4177-9B64-FF1B662A9BE8}"/>
              </a:ext>
            </a:extLst>
          </p:cNvPr>
          <p:cNvSpPr txBox="1"/>
          <p:nvPr/>
        </p:nvSpPr>
        <p:spPr>
          <a:xfrm>
            <a:off x="2279576" y="1084982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mousemove</a:t>
            </a:r>
            <a:r>
              <a:rPr lang="ko-KR" altLang="en-US" sz="2000" b="1" dirty="0"/>
              <a:t> 이벤트 메서드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87CDEC-67C7-463E-B88C-A61A0D6DA7F2}"/>
              </a:ext>
            </a:extLst>
          </p:cNvPr>
          <p:cNvSpPr/>
          <p:nvPr/>
        </p:nvSpPr>
        <p:spPr>
          <a:xfrm>
            <a:off x="1775520" y="1829418"/>
            <a:ext cx="6096000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mousemove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".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posX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pageX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".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posY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pageY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mousemove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X :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&lt;span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posX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&lt;/span&gt;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px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Y :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&lt;span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posY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&lt;/span&gt;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px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2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E9909B-CBF0-4A84-A2F1-B5DEC2A8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254" y="98333"/>
            <a:ext cx="6586975" cy="514227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객체 조작 메서드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0CA8DA-BEC5-46EE-95CE-13C4CAA2D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13"/>
          <a:stretch/>
        </p:blipFill>
        <p:spPr>
          <a:xfrm>
            <a:off x="2532764" y="816711"/>
            <a:ext cx="6799643" cy="280816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7BE73DF-2562-4737-8D3A-095752AED3E7}"/>
              </a:ext>
            </a:extLst>
          </p:cNvPr>
          <p:cNvGrpSpPr/>
          <p:nvPr/>
        </p:nvGrpSpPr>
        <p:grpSpPr>
          <a:xfrm>
            <a:off x="2580381" y="3690229"/>
            <a:ext cx="6752027" cy="2262365"/>
            <a:chOff x="1195809" y="2919350"/>
            <a:chExt cx="6752381" cy="226248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4B59269-4F5E-4B24-8C83-68B75D8B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5809" y="2919350"/>
              <a:ext cx="6752381" cy="10857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058D1AD-E6D5-4D9A-8334-84E9369C2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5809" y="4077072"/>
              <a:ext cx="6752381" cy="11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4303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jQuery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187788" y="3765966"/>
            <a:ext cx="4104456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다음주에 만나요 </a:t>
            </a:r>
            <a:r>
              <a:rPr lang="en-US" altLang="ko-KR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6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30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71" y="1665706"/>
            <a:ext cx="7075819" cy="1276123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A398C19-1DF2-4108-9E5E-2653A39B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332" y="98333"/>
            <a:ext cx="6782897" cy="514227"/>
          </a:xfrm>
        </p:spPr>
        <p:txBody>
          <a:bodyPr/>
          <a:lstStyle/>
          <a:p>
            <a:r>
              <a:rPr lang="ko-KR" altLang="en-US" dirty="0"/>
              <a:t>속성 조작 메서드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278D7-2649-46F9-B30F-2B84F86E73D5}"/>
              </a:ext>
            </a:extLst>
          </p:cNvPr>
          <p:cNvSpPr txBox="1"/>
          <p:nvPr/>
        </p:nvSpPr>
        <p:spPr>
          <a:xfrm>
            <a:off x="2735289" y="1214838"/>
            <a:ext cx="3150593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77" dirty="0"/>
              <a:t>html(),</a:t>
            </a:r>
            <a:r>
              <a:rPr lang="ko-KR" altLang="en-US" sz="2177" dirty="0"/>
              <a:t> </a:t>
            </a:r>
            <a:r>
              <a:rPr lang="en-US" altLang="ko-KR" sz="2177" dirty="0"/>
              <a:t>text() </a:t>
            </a:r>
            <a:r>
              <a:rPr lang="ko-KR" altLang="en-US" sz="2177" dirty="0"/>
              <a:t>메서드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49ABBD-2FBE-4EB8-8EDA-DEE51962487B}"/>
              </a:ext>
            </a:extLst>
          </p:cNvPr>
          <p:cNvGrpSpPr/>
          <p:nvPr/>
        </p:nvGrpSpPr>
        <p:grpSpPr>
          <a:xfrm>
            <a:off x="2549708" y="3165413"/>
            <a:ext cx="7119556" cy="2701526"/>
            <a:chOff x="1024381" y="2500468"/>
            <a:chExt cx="7119929" cy="27016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0D536B5-5098-493E-8BD6-CF4712CF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381" y="2909952"/>
              <a:ext cx="7095238" cy="10380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F6CDA80-1C00-4D00-ADEC-C2C64984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072" y="4668803"/>
              <a:ext cx="7095238" cy="53333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5FDFC76-226F-44C3-96BC-85DF967BD7AB}"/>
                </a:ext>
              </a:extLst>
            </p:cNvPr>
            <p:cNvSpPr/>
            <p:nvPr/>
          </p:nvSpPr>
          <p:spPr>
            <a:xfrm>
              <a:off x="1209971" y="2500468"/>
              <a:ext cx="1745390" cy="42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77" dirty="0" err="1"/>
                <a:t>Attr</a:t>
              </a:r>
              <a:r>
                <a:rPr lang="en-US" altLang="ko-KR" sz="2177" dirty="0"/>
                <a:t>() </a:t>
              </a:r>
              <a:r>
                <a:rPr lang="ko-KR" altLang="en-US" sz="2177" dirty="0" err="1"/>
                <a:t>메서드</a:t>
              </a:r>
              <a:endParaRPr lang="ko-KR" altLang="en-US" sz="2177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7B3F51-C156-4ADC-8022-C6DF0301A4A7}"/>
                </a:ext>
              </a:extLst>
            </p:cNvPr>
            <p:cNvSpPr/>
            <p:nvPr/>
          </p:nvSpPr>
          <p:spPr>
            <a:xfrm>
              <a:off x="1209971" y="4250077"/>
              <a:ext cx="2687639" cy="42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77" dirty="0" err="1"/>
                <a:t>removeAttr</a:t>
              </a:r>
              <a:r>
                <a:rPr lang="en-US" altLang="ko-KR" sz="2177" dirty="0"/>
                <a:t>() </a:t>
              </a:r>
              <a:r>
                <a:rPr lang="ko-KR" altLang="en-US" sz="2177" dirty="0" err="1"/>
                <a:t>메서드</a:t>
              </a:r>
              <a:endParaRPr lang="ko-KR" altLang="en-US" sz="2177" dirty="0"/>
            </a:p>
          </p:txBody>
        </p:sp>
      </p:grpSp>
    </p:spTree>
    <p:extLst>
      <p:ext uri="{BB962C8B-B14F-4D97-AF65-F5344CB8AC3E}">
        <p14:creationId xmlns:p14="http://schemas.microsoft.com/office/powerpoint/2010/main" val="144484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A398C19-1DF2-4108-9E5E-2653A39B3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332" y="98333"/>
            <a:ext cx="6782897" cy="514227"/>
          </a:xfrm>
        </p:spPr>
        <p:txBody>
          <a:bodyPr/>
          <a:lstStyle/>
          <a:p>
            <a:r>
              <a:rPr lang="ko-KR" altLang="en-US" dirty="0"/>
              <a:t>속성 조작 메서드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2D3CD-AB19-4430-9C24-7C33346CA7B4}"/>
              </a:ext>
            </a:extLst>
          </p:cNvPr>
          <p:cNvSpPr txBox="1"/>
          <p:nvPr/>
        </p:nvSpPr>
        <p:spPr>
          <a:xfrm>
            <a:off x="911424" y="819579"/>
            <a:ext cx="6480720" cy="5940088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result_1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"#sec_1"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result_1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"#sec_1 p"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"&lt;a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&gt;Text1&lt;/a&gt;"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result_2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"#sec_2"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result_2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   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"#sec_2 h2"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"text()2"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&lt;h1&gt;&lt;strong&gt;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객체 조작 및 생성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&lt;/strong&gt;&lt;/h1&gt;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"sec_1"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html()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&gt;&lt;/h2&gt;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"sec_2"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&lt;h2&gt;&lt;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텍스트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em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&gt;&lt;/h2&gt;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29D46E-D0BB-40DB-958E-079F62B41C66}"/>
              </a:ext>
            </a:extLst>
          </p:cNvPr>
          <p:cNvSpPr txBox="1"/>
          <p:nvPr/>
        </p:nvSpPr>
        <p:spPr>
          <a:xfrm>
            <a:off x="7968208" y="1052736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jq_select3-1.html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EE7EF7-EDED-4AD0-97D5-40E9C691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627057"/>
            <a:ext cx="2736304" cy="2069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8B2EC9-C045-450C-BC2F-A20747372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350" y="4041360"/>
            <a:ext cx="2736304" cy="2379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34FBC4AF-3061-47DF-9577-58FFF1655EF6}"/>
              </a:ext>
            </a:extLst>
          </p:cNvPr>
          <p:cNvSpPr/>
          <p:nvPr/>
        </p:nvSpPr>
        <p:spPr>
          <a:xfrm>
            <a:off x="7476511" y="2649071"/>
            <a:ext cx="564830" cy="2501153"/>
          </a:xfrm>
          <a:custGeom>
            <a:avLst/>
            <a:gdLst>
              <a:gd name="connsiteX0" fmla="*/ 537936 w 564830"/>
              <a:gd name="connsiteY0" fmla="*/ 0 h 2501153"/>
              <a:gd name="connsiteX1" fmla="*/ 54 w 564830"/>
              <a:gd name="connsiteY1" fmla="*/ 1358153 h 2501153"/>
              <a:gd name="connsiteX2" fmla="*/ 564830 w 564830"/>
              <a:gd name="connsiteY2" fmla="*/ 2501153 h 250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830" h="2501153">
                <a:moveTo>
                  <a:pt x="537936" y="0"/>
                </a:moveTo>
                <a:cubicBezTo>
                  <a:pt x="266754" y="470647"/>
                  <a:pt x="-4428" y="941294"/>
                  <a:pt x="54" y="1358153"/>
                </a:cubicBezTo>
                <a:cubicBezTo>
                  <a:pt x="4536" y="1775012"/>
                  <a:pt x="284683" y="2138082"/>
                  <a:pt x="564830" y="2501153"/>
                </a:cubicBezTo>
              </a:path>
            </a:pathLst>
          </a:cu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A3CE3248-01EE-4BF2-9682-FAB73A7E23E3}"/>
              </a:ext>
            </a:extLst>
          </p:cNvPr>
          <p:cNvSpPr/>
          <p:nvPr/>
        </p:nvSpPr>
        <p:spPr>
          <a:xfrm>
            <a:off x="7475386" y="2996952"/>
            <a:ext cx="564830" cy="2501153"/>
          </a:xfrm>
          <a:custGeom>
            <a:avLst/>
            <a:gdLst>
              <a:gd name="connsiteX0" fmla="*/ 537936 w 564830"/>
              <a:gd name="connsiteY0" fmla="*/ 0 h 2501153"/>
              <a:gd name="connsiteX1" fmla="*/ 54 w 564830"/>
              <a:gd name="connsiteY1" fmla="*/ 1358153 h 2501153"/>
              <a:gd name="connsiteX2" fmla="*/ 564830 w 564830"/>
              <a:gd name="connsiteY2" fmla="*/ 2501153 h 250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830" h="2501153">
                <a:moveTo>
                  <a:pt x="537936" y="0"/>
                </a:moveTo>
                <a:cubicBezTo>
                  <a:pt x="266754" y="470647"/>
                  <a:pt x="-4428" y="941294"/>
                  <a:pt x="54" y="1358153"/>
                </a:cubicBezTo>
                <a:cubicBezTo>
                  <a:pt x="4536" y="1775012"/>
                  <a:pt x="284683" y="2138082"/>
                  <a:pt x="564830" y="2501153"/>
                </a:cubicBezTo>
              </a:path>
            </a:pathLst>
          </a:cu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21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2162189" y="1339169"/>
            <a:ext cx="7132958" cy="2311495"/>
            <a:chOff x="1005333" y="2666225"/>
            <a:chExt cx="7133333" cy="23116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5333" y="2762333"/>
              <a:ext cx="7133333" cy="1333333"/>
            </a:xfrm>
            <a:prstGeom prst="rect">
              <a:avLst/>
            </a:prstGeom>
          </p:spPr>
        </p:pic>
        <p:cxnSp>
          <p:nvCxnSpPr>
            <p:cNvPr id="10" name="직선 화살표 연결선 9"/>
            <p:cNvCxnSpPr/>
            <p:nvPr/>
          </p:nvCxnSpPr>
          <p:spPr>
            <a:xfrm flipH="1">
              <a:off x="4689390" y="2666225"/>
              <a:ext cx="602690" cy="37602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1691680" y="2854238"/>
              <a:ext cx="2997710" cy="574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9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22097" y="4327116"/>
              <a:ext cx="5401121" cy="650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14" dirty="0">
                  <a:ea typeface="Tmon몬소리OTF Black" panose="02000A03000000000000" pitchFamily="50" charset="-127"/>
                </a:rPr>
                <a:t>❶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요소를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선택하여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지정한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 class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값을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생성합니다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.</a:t>
              </a:r>
            </a:p>
            <a:p>
              <a:r>
                <a:rPr lang="en-US" altLang="ko-KR" sz="1814" dirty="0">
                  <a:ea typeface="Tmon몬소리OTF Black" panose="02000A03000000000000" pitchFamily="50" charset="-127"/>
                </a:rPr>
                <a:t>❷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요소를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선택하여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지정한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 class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값을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 </a:t>
              </a:r>
              <a:r>
                <a:rPr lang="en-US" altLang="ko-KR" sz="1814" dirty="0" err="1">
                  <a:ea typeface="Tmon몬소리OTF Black" panose="02000A03000000000000" pitchFamily="50" charset="-127"/>
                </a:rPr>
                <a:t>삭제합니다</a:t>
              </a:r>
              <a:r>
                <a:rPr lang="en-US" altLang="ko-KR" sz="1814" dirty="0">
                  <a:ea typeface="Tmon몬소리OTF Black" panose="02000A03000000000000" pitchFamily="50" charset="-127"/>
                </a:rPr>
                <a:t>.</a:t>
              </a:r>
              <a:endParaRPr lang="ko-KR" altLang="en-US" sz="1814" dirty="0"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5" name="제목 4">
            <a:extLst>
              <a:ext uri="{FF2B5EF4-FFF2-40B4-BE49-F238E27FC236}">
                <a16:creationId xmlns:a16="http://schemas.microsoft.com/office/drawing/2014/main" id="{F37D2BCA-9227-49E2-8570-957B4E41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286" y="98333"/>
            <a:ext cx="6726943" cy="514227"/>
          </a:xfrm>
        </p:spPr>
        <p:txBody>
          <a:bodyPr/>
          <a:lstStyle/>
          <a:p>
            <a:r>
              <a:rPr lang="ko-KR" altLang="en-US" dirty="0"/>
              <a:t>속성 조작 메서드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B83A21-E02B-4D17-AA6D-12AD3D32BCEA}"/>
              </a:ext>
            </a:extLst>
          </p:cNvPr>
          <p:cNvSpPr txBox="1"/>
          <p:nvPr/>
        </p:nvSpPr>
        <p:spPr>
          <a:xfrm>
            <a:off x="2162661" y="826199"/>
            <a:ext cx="672694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77" dirty="0" err="1"/>
              <a:t>addClass</a:t>
            </a:r>
            <a:r>
              <a:rPr lang="en-US" altLang="ko-KR" sz="2177" dirty="0"/>
              <a:t>(),</a:t>
            </a:r>
            <a:r>
              <a:rPr lang="ko-KR" altLang="en-US" sz="2177" dirty="0"/>
              <a:t> </a:t>
            </a:r>
            <a:r>
              <a:rPr lang="en-US" altLang="ko-KR" sz="2177" dirty="0" err="1"/>
              <a:t>removeClass</a:t>
            </a:r>
            <a:r>
              <a:rPr lang="en-US" altLang="ko-KR" sz="2177" dirty="0"/>
              <a:t>(),</a:t>
            </a:r>
            <a:r>
              <a:rPr lang="ko-KR" altLang="en-US" sz="2177" dirty="0"/>
              <a:t> </a:t>
            </a:r>
            <a:r>
              <a:rPr lang="en-US" altLang="ko-KR" sz="2177" dirty="0" err="1"/>
              <a:t>toggleClass</a:t>
            </a:r>
            <a:r>
              <a:rPr lang="en-US" altLang="ko-KR" sz="2177" dirty="0"/>
              <a:t>(), </a:t>
            </a:r>
            <a:r>
              <a:rPr lang="en-US" altLang="ko-KR" sz="2177" dirty="0" err="1"/>
              <a:t>hasClass</a:t>
            </a:r>
            <a:r>
              <a:rPr lang="en-US" altLang="ko-KR" sz="2177" dirty="0"/>
              <a:t>()</a:t>
            </a:r>
            <a:endParaRPr lang="ko-KR" altLang="en-US" sz="2177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C3522AF-8BB3-4A5F-AF68-B5058FC17ABF}"/>
              </a:ext>
            </a:extLst>
          </p:cNvPr>
          <p:cNvGrpSpPr/>
          <p:nvPr/>
        </p:nvGrpSpPr>
        <p:grpSpPr>
          <a:xfrm>
            <a:off x="2162189" y="3873424"/>
            <a:ext cx="7321968" cy="2159351"/>
            <a:chOff x="1005333" y="2762333"/>
            <a:chExt cx="7322353" cy="215946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0F0D135-D0B9-4367-BAB3-ECB266920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5333" y="2762333"/>
              <a:ext cx="7133333" cy="1333333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5D7FDF9-56B6-41C6-A204-E4F54F39077F}"/>
                </a:ext>
              </a:extLst>
            </p:cNvPr>
            <p:cNvCxnSpPr/>
            <p:nvPr/>
          </p:nvCxnSpPr>
          <p:spPr>
            <a:xfrm flipH="1">
              <a:off x="4689390" y="3032989"/>
              <a:ext cx="602690" cy="37602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86F151-4269-4555-9BAC-239D271997E4}"/>
                </a:ext>
              </a:extLst>
            </p:cNvPr>
            <p:cNvSpPr/>
            <p:nvPr/>
          </p:nvSpPr>
          <p:spPr>
            <a:xfrm>
              <a:off x="1691680" y="3409015"/>
              <a:ext cx="2997710" cy="574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2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83D62A-DDD3-46B1-A49A-596F5FB4684A}"/>
                </a:ext>
              </a:extLst>
            </p:cNvPr>
            <p:cNvSpPr/>
            <p:nvPr/>
          </p:nvSpPr>
          <p:spPr>
            <a:xfrm>
              <a:off x="1022097" y="4327116"/>
              <a:ext cx="7305589" cy="5946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❸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요소를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선택하여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지정한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class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값이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있으면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삭제하고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,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없으면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생성합니다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.</a:t>
              </a:r>
            </a:p>
            <a:p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❹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선택한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요소에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지정한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class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값이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있으면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true,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없으면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false를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en-US" altLang="ko-KR" sz="1632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반환합니다</a:t>
              </a:r>
              <a:r>
                <a:rPr lang="en-US" altLang="ko-KR" sz="1632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01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37D2BCA-9227-49E2-8570-957B4E41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286" y="98333"/>
            <a:ext cx="6726943" cy="514227"/>
          </a:xfrm>
        </p:spPr>
        <p:txBody>
          <a:bodyPr/>
          <a:lstStyle/>
          <a:p>
            <a:r>
              <a:rPr lang="ko-KR" altLang="en-US" dirty="0"/>
              <a:t>속성 조작 메서드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A0095B-54EB-4CA5-BD9E-AD29F50B413E}"/>
              </a:ext>
            </a:extLst>
          </p:cNvPr>
          <p:cNvSpPr txBox="1"/>
          <p:nvPr/>
        </p:nvSpPr>
        <p:spPr>
          <a:xfrm>
            <a:off x="1271464" y="671691"/>
            <a:ext cx="6048672" cy="6186309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"#p1"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"aqua"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"#p2"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"#p3"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"#p4"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toggleClass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"#p6"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"#p5"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.aqua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#0ff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.red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.green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#0f0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.yellow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#ff0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"p1"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"p3"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"p4"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"p5"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"yellow"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"p6"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7F150A-7A0B-45AE-8F46-D68A453E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916787"/>
            <a:ext cx="4388331" cy="2232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EC471D-E43B-48D9-AAF3-4F2F2CB68AAB}"/>
              </a:ext>
            </a:extLst>
          </p:cNvPr>
          <p:cNvSpPr txBox="1"/>
          <p:nvPr/>
        </p:nvSpPr>
        <p:spPr>
          <a:xfrm>
            <a:off x="7680176" y="1664508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jq_select3-3.html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83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000A900-10A7-4699-9E22-378F8A23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947" y="98333"/>
            <a:ext cx="4506197" cy="514227"/>
          </a:xfrm>
        </p:spPr>
        <p:txBody>
          <a:bodyPr/>
          <a:lstStyle/>
          <a:p>
            <a:r>
              <a:rPr lang="ko-KR" altLang="en-US" dirty="0"/>
              <a:t>수치 조작 메서드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BC5E6-A87E-4482-BAF5-09C3FBFB5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0"/>
          <a:stretch/>
        </p:blipFill>
        <p:spPr>
          <a:xfrm>
            <a:off x="2783632" y="836712"/>
            <a:ext cx="5077533" cy="57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947" y="1012634"/>
            <a:ext cx="5908455" cy="424490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ECDA913E-72D6-4627-A015-77C53737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774" y="98333"/>
            <a:ext cx="6406455" cy="514227"/>
          </a:xfrm>
        </p:spPr>
        <p:txBody>
          <a:bodyPr/>
          <a:lstStyle/>
          <a:p>
            <a:r>
              <a:rPr lang="ko-KR" altLang="en-US" dirty="0"/>
              <a:t>수치 조작 메서드</a:t>
            </a:r>
          </a:p>
        </p:txBody>
      </p:sp>
    </p:spTree>
    <p:extLst>
      <p:ext uri="{BB962C8B-B14F-4D97-AF65-F5344CB8AC3E}">
        <p14:creationId xmlns:p14="http://schemas.microsoft.com/office/powerpoint/2010/main" val="3226525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16992</TotalTime>
  <Words>4644</Words>
  <Application>Microsoft Office PowerPoint</Application>
  <PresentationFormat>와이드스크린</PresentationFormat>
  <Paragraphs>473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HY헤드라인M</vt:lpstr>
      <vt:lpstr>Tmon몬소리OTF Black</vt:lpstr>
      <vt:lpstr>굴림</vt:lpstr>
      <vt:lpstr>맑은 고딕</vt:lpstr>
      <vt:lpstr>시스템 서체</vt:lpstr>
      <vt:lpstr>휴먼모음T</vt:lpstr>
      <vt:lpstr>Adobe Garamond Pro Bold</vt:lpstr>
      <vt:lpstr>Arial</vt:lpstr>
      <vt:lpstr>Consolas</vt:lpstr>
      <vt:lpstr>Wingdings</vt:lpstr>
      <vt:lpstr>가을</vt:lpstr>
      <vt:lpstr>PowerPoint 프레젠테이션</vt:lpstr>
      <vt:lpstr>학습 내용</vt:lpstr>
      <vt:lpstr>4. 객체 조작 메서드</vt:lpstr>
      <vt:lpstr>속성 조작 메서드</vt:lpstr>
      <vt:lpstr>속성 조작 메서드</vt:lpstr>
      <vt:lpstr>속성 조작 메서드</vt:lpstr>
      <vt:lpstr>속성 조작 메서드</vt:lpstr>
      <vt:lpstr>수치 조작 메서드</vt:lpstr>
      <vt:lpstr>수치 조작 메서드</vt:lpstr>
      <vt:lpstr>객체 편집 메서드</vt:lpstr>
      <vt:lpstr>객체 편집 메서드</vt:lpstr>
      <vt:lpstr>객체 편집 메서드</vt:lpstr>
      <vt:lpstr>객체 편집 메서드</vt:lpstr>
      <vt:lpstr>객체 편집 메서드</vt:lpstr>
      <vt:lpstr>객체 편집 메서드</vt:lpstr>
      <vt:lpstr>객체 편집 메서드 총실습</vt:lpstr>
      <vt:lpstr>이벤트 등록 메서드</vt:lpstr>
      <vt:lpstr>이벤트 등록 메서드란? </vt:lpstr>
      <vt:lpstr>단독 이벤트 </vt:lpstr>
      <vt:lpstr>강제 이벤트  </vt:lpstr>
      <vt:lpstr>이벤트 제거 </vt:lpstr>
      <vt:lpstr>이벤트 등록 방식 알아보기 ─ 그룹 이벤트 등록 메서드 </vt:lpstr>
      <vt:lpstr>그룹 이벤트 등록 메서드 </vt:lpstr>
      <vt:lpstr>마우스 이벤트 ─ mouseover( ) / mouseout( ) / hover( ) 이벤트 메서드 </vt:lpstr>
      <vt:lpstr>마우스 이벤트 </vt:lpstr>
      <vt:lpstr>마우스 이벤트 </vt:lpstr>
      <vt:lpstr>이벤트 객체와 종류 ─ 마우스, 키보드 </vt:lpstr>
      <vt:lpstr>마우스 이벤트 </vt:lpstr>
      <vt:lpstr>마우스 이벤트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mj1576</cp:lastModifiedBy>
  <cp:revision>239</cp:revision>
  <cp:lastPrinted>2021-10-27T04:41:38Z</cp:lastPrinted>
  <dcterms:created xsi:type="dcterms:W3CDTF">2011-08-27T14:53:28Z</dcterms:created>
  <dcterms:modified xsi:type="dcterms:W3CDTF">2023-11-09T15:50:02Z</dcterms:modified>
</cp:coreProperties>
</file>